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21602700" cy="144018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1620360" y="4473720"/>
            <a:ext cx="18361800" cy="3086640"/>
          </a:xfrm>
          <a:prstGeom prst="rect">
            <a:avLst/>
          </a:prstGeom>
        </p:spPr>
        <p:txBody>
          <a:bodyPr lIns="0" rIns="0" tIns="0" bIns="0" anchor="ctr"/>
          <a:p>
            <a:endParaRPr b="0" lang="es-AR" sz="4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1080000" y="3369960"/>
            <a:ext cx="19442160" cy="3983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7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1080000" y="7732440"/>
            <a:ext cx="19442160" cy="3983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7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1620360" y="4473720"/>
            <a:ext cx="18361800" cy="3086640"/>
          </a:xfrm>
          <a:prstGeom prst="rect">
            <a:avLst/>
          </a:prstGeom>
        </p:spPr>
        <p:txBody>
          <a:bodyPr lIns="0" rIns="0" tIns="0" bIns="0" anchor="ctr"/>
          <a:p>
            <a:endParaRPr b="0" lang="es-AR" sz="4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1080000" y="3369960"/>
            <a:ext cx="9487440" cy="3983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7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11042280" y="3369960"/>
            <a:ext cx="9487440" cy="3983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7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1080000" y="7732440"/>
            <a:ext cx="9487440" cy="3983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7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11042280" y="7732440"/>
            <a:ext cx="9487440" cy="3983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7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620360" y="4473720"/>
            <a:ext cx="18361800" cy="3086640"/>
          </a:xfrm>
          <a:prstGeom prst="rect">
            <a:avLst/>
          </a:prstGeom>
        </p:spPr>
        <p:txBody>
          <a:bodyPr lIns="0" rIns="0" tIns="0" bIns="0" anchor="ctr"/>
          <a:p>
            <a:endParaRPr b="0" lang="es-AR" sz="4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1080000" y="3369960"/>
            <a:ext cx="6260040" cy="3983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7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7653600" y="3369960"/>
            <a:ext cx="6260040" cy="3983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7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14226840" y="3369960"/>
            <a:ext cx="6260040" cy="3983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7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1080000" y="7732440"/>
            <a:ext cx="6260040" cy="3983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7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7653600" y="7732440"/>
            <a:ext cx="6260040" cy="3983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7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14226840" y="7732440"/>
            <a:ext cx="6260040" cy="3983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7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620360" y="4473720"/>
            <a:ext cx="18361800" cy="3086640"/>
          </a:xfrm>
          <a:prstGeom prst="rect">
            <a:avLst/>
          </a:prstGeom>
        </p:spPr>
        <p:txBody>
          <a:bodyPr lIns="0" rIns="0" tIns="0" bIns="0" anchor="ctr"/>
          <a:p>
            <a:endParaRPr b="0" lang="es-AR" sz="4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1080000" y="3369960"/>
            <a:ext cx="19442160" cy="8352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620360" y="4473720"/>
            <a:ext cx="18361800" cy="3086640"/>
          </a:xfrm>
          <a:prstGeom prst="rect">
            <a:avLst/>
          </a:prstGeom>
        </p:spPr>
        <p:txBody>
          <a:bodyPr lIns="0" rIns="0" tIns="0" bIns="0" anchor="ctr"/>
          <a:p>
            <a:endParaRPr b="0" lang="es-AR" sz="4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1080000" y="3369960"/>
            <a:ext cx="19442160" cy="835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7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620360" y="4473720"/>
            <a:ext cx="18361800" cy="3086640"/>
          </a:xfrm>
          <a:prstGeom prst="rect">
            <a:avLst/>
          </a:prstGeom>
        </p:spPr>
        <p:txBody>
          <a:bodyPr lIns="0" rIns="0" tIns="0" bIns="0" anchor="ctr"/>
          <a:p>
            <a:endParaRPr b="0" lang="es-AR" sz="4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1080000" y="3369960"/>
            <a:ext cx="9487440" cy="835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7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11042280" y="3369960"/>
            <a:ext cx="9487440" cy="835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7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620360" y="4473720"/>
            <a:ext cx="18361800" cy="3086640"/>
          </a:xfrm>
          <a:prstGeom prst="rect">
            <a:avLst/>
          </a:prstGeom>
        </p:spPr>
        <p:txBody>
          <a:bodyPr lIns="0" rIns="0" tIns="0" bIns="0" anchor="ctr"/>
          <a:p>
            <a:endParaRPr b="0" lang="es-AR" sz="41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1620360" y="4473720"/>
            <a:ext cx="18361800" cy="14309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620360" y="4473720"/>
            <a:ext cx="18361800" cy="3086640"/>
          </a:xfrm>
          <a:prstGeom prst="rect">
            <a:avLst/>
          </a:prstGeom>
        </p:spPr>
        <p:txBody>
          <a:bodyPr lIns="0" rIns="0" tIns="0" bIns="0" anchor="ctr"/>
          <a:p>
            <a:endParaRPr b="0" lang="es-AR" sz="4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1080000" y="3369960"/>
            <a:ext cx="9487440" cy="3983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7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11042280" y="3369960"/>
            <a:ext cx="9487440" cy="835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7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1080000" y="7732440"/>
            <a:ext cx="9487440" cy="3983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7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620360" y="4473720"/>
            <a:ext cx="18361800" cy="3086640"/>
          </a:xfrm>
          <a:prstGeom prst="rect">
            <a:avLst/>
          </a:prstGeom>
        </p:spPr>
        <p:txBody>
          <a:bodyPr lIns="0" rIns="0" tIns="0" bIns="0" anchor="ctr"/>
          <a:p>
            <a:endParaRPr b="0" lang="es-AR" sz="4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1080000" y="3369960"/>
            <a:ext cx="9487440" cy="835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7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11042280" y="3369960"/>
            <a:ext cx="9487440" cy="3983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7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11042280" y="7732440"/>
            <a:ext cx="9487440" cy="3983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7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620360" y="4473720"/>
            <a:ext cx="18361800" cy="3086640"/>
          </a:xfrm>
          <a:prstGeom prst="rect">
            <a:avLst/>
          </a:prstGeom>
        </p:spPr>
        <p:txBody>
          <a:bodyPr lIns="0" rIns="0" tIns="0" bIns="0" anchor="ctr"/>
          <a:p>
            <a:endParaRPr b="0" lang="es-AR" sz="4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1080000" y="3369960"/>
            <a:ext cx="9487440" cy="3983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7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11042280" y="3369960"/>
            <a:ext cx="9487440" cy="3983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7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1080000" y="7732440"/>
            <a:ext cx="19442160" cy="3983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AR" sz="7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620360" y="4473720"/>
            <a:ext cx="18361800" cy="3086640"/>
          </a:xfrm>
          <a:prstGeom prst="rect">
            <a:avLst/>
          </a:prstGeom>
        </p:spPr>
        <p:txBody>
          <a:bodyPr lIns="205920" rIns="205920" tIns="102960" bIns="102960" anchor="ctr"/>
          <a:p>
            <a:pPr algn="ctr">
              <a:lnSpc>
                <a:spcPct val="100000"/>
              </a:lnSpc>
            </a:pPr>
            <a:r>
              <a:rPr b="0" lang="es-AR" sz="9900" spc="-1" strike="noStrike">
                <a:solidFill>
                  <a:srgbClr val="000000"/>
                </a:solidFill>
                <a:latin typeface="Calibri"/>
              </a:rPr>
              <a:t>Haga clic para modificar el estilo de título del patrón</a:t>
            </a:r>
            <a:endParaRPr b="0" lang="es-AR" sz="99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1080000" y="13348440"/>
            <a:ext cx="5040360" cy="766440"/>
          </a:xfrm>
          <a:prstGeom prst="rect">
            <a:avLst/>
          </a:prstGeom>
        </p:spPr>
        <p:txBody>
          <a:bodyPr lIns="205920" rIns="205920" tIns="102960" bIns="102960" anchor="ctr"/>
          <a:p>
            <a:pPr>
              <a:lnSpc>
                <a:spcPct val="100000"/>
              </a:lnSpc>
            </a:pPr>
            <a:fld id="{C8ED268F-EA8F-4D93-A2FA-08849F800B43}" type="datetime">
              <a:rPr b="0" lang="es-AR" sz="2700" spc="-1" strike="noStrike">
                <a:solidFill>
                  <a:srgbClr val="8b8b8b"/>
                </a:solidFill>
                <a:latin typeface="Calibri"/>
              </a:rPr>
              <a:t>12/04/22</a:t>
            </a:fld>
            <a:endParaRPr b="0" lang="es-AR" sz="27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7381080" y="13348440"/>
            <a:ext cx="6840360" cy="766440"/>
          </a:xfrm>
          <a:prstGeom prst="rect">
            <a:avLst/>
          </a:prstGeom>
        </p:spPr>
        <p:txBody>
          <a:bodyPr lIns="205920" rIns="205920" tIns="102960" bIns="102960" anchor="ctr"/>
          <a:p>
            <a:endParaRPr b="0" lang="es-AR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15481800" y="13348440"/>
            <a:ext cx="5040360" cy="766440"/>
          </a:xfrm>
          <a:prstGeom prst="rect">
            <a:avLst/>
          </a:prstGeom>
        </p:spPr>
        <p:txBody>
          <a:bodyPr lIns="205920" rIns="205920" tIns="102960" bIns="102960" anchor="ctr"/>
          <a:p>
            <a:pPr algn="r">
              <a:lnSpc>
                <a:spcPct val="100000"/>
              </a:lnSpc>
            </a:pPr>
            <a:fld id="{921B7642-C32B-4216-BBF7-719A87B3E0C8}" type="slidenum">
              <a:rPr b="0" lang="es-AR" sz="2700" spc="-1" strike="noStrike">
                <a:solidFill>
                  <a:srgbClr val="8b8b8b"/>
                </a:solidFill>
                <a:latin typeface="Calibri"/>
              </a:rPr>
              <a:t>&lt;número&gt;</a:t>
            </a:fld>
            <a:endParaRPr b="0" lang="es-AR" sz="27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65520" y="84240"/>
            <a:ext cx="21600720" cy="14398560"/>
          </a:xfrm>
          <a:prstGeom prst="rect">
            <a:avLst/>
          </a:prstGeom>
          <a:ln>
            <a:noFill/>
          </a:ln>
        </p:spPr>
      </p:pic>
      <p:sp>
        <p:nvSpPr>
          <p:cNvPr id="41" name="TextShape 1"/>
          <p:cNvSpPr txBox="1"/>
          <p:nvPr/>
        </p:nvSpPr>
        <p:spPr>
          <a:xfrm>
            <a:off x="2016360" y="9721080"/>
            <a:ext cx="18757800" cy="1151640"/>
          </a:xfrm>
          <a:prstGeom prst="rect">
            <a:avLst/>
          </a:prstGeom>
          <a:noFill/>
          <a:ln>
            <a:noFill/>
          </a:ln>
        </p:spPr>
        <p:txBody>
          <a:bodyPr lIns="205920" rIns="205920" tIns="102960" bIns="102960" anchor="ctr">
            <a:normAutofit/>
          </a:bodyPr>
          <a:p>
            <a:pPr>
              <a:lnSpc>
                <a:spcPct val="100000"/>
              </a:lnSpc>
            </a:pPr>
            <a:r>
              <a:rPr b="1" lang="es-AR" sz="4800" spc="-1" strike="noStrike">
                <a:solidFill>
                  <a:srgbClr val="000000"/>
                </a:solidFill>
                <a:latin typeface="AvantGarde Bk BT"/>
              </a:rPr>
              <a:t>XXXXX</a:t>
            </a:r>
            <a:endParaRPr b="0" lang="es-AR" sz="4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CustomShape 2"/>
          <p:cNvSpPr/>
          <p:nvPr/>
        </p:nvSpPr>
        <p:spPr>
          <a:xfrm>
            <a:off x="2136600" y="8293680"/>
            <a:ext cx="18433800" cy="821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AR" sz="4800" spc="-1" strike="noStrike">
                <a:solidFill>
                  <a:srgbClr val="000000"/>
                </a:solidFill>
                <a:latin typeface="AvantGarde Bk BT"/>
              </a:rPr>
              <a:t>XXXXX</a:t>
            </a:r>
            <a:endParaRPr b="0" lang="es-AR" sz="4800" spc="-1" strike="noStrike">
              <a:latin typeface="Arial"/>
            </a:endParaRPr>
          </a:p>
        </p:txBody>
      </p:sp>
      <p:sp>
        <p:nvSpPr>
          <p:cNvPr id="43" name="CustomShape 3"/>
          <p:cNvSpPr/>
          <p:nvPr/>
        </p:nvSpPr>
        <p:spPr>
          <a:xfrm>
            <a:off x="2160360" y="11521440"/>
            <a:ext cx="18433800" cy="821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AR" sz="4800" spc="-1" strike="noStrike">
                <a:solidFill>
                  <a:srgbClr val="000000"/>
                </a:solidFill>
                <a:latin typeface="AvantGarde Bk BT"/>
              </a:rPr>
              <a:t>XXXXX</a:t>
            </a:r>
            <a:endParaRPr b="0" lang="es-AR" sz="48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Application>LibreOffice/6.0.4.2$Windows_x86 LibreOffice_project/9b0d9b32d5dcda91d2f1a96dc04c645c450872bf</Application>
  <Words>3</Words>
  <Paragraphs>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2019-08-22T13:52:15Z</dcterms:created>
  <dc:creator>Usuario de Windows</dc:creator>
  <dc:description/>
  <dc:language>es-AR</dc:language>
  <cp:lastModifiedBy/>
  <dcterms:modified xsi:type="dcterms:W3CDTF">2022-04-12T11:53:53Z</dcterms:modified>
  <cp:revision>6</cp:revision>
  <dc:subject/>
  <dc:title>XXXXX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Personalizado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</vt:i4>
  </property>
</Properties>
</file>